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98" y="-9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25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18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45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846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07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4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7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3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7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950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38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D142E-D924-4F06-BA18-3F5203F2653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B733D-82BF-488D-9557-93D3DAA89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0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.nen.gov.uk/assets/0802/0000/0127/ict_equipment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1" t="394" r="7249" b="1046"/>
          <a:stretch>
            <a:fillRect/>
          </a:stretch>
        </p:blipFill>
        <p:spPr bwMode="auto">
          <a:xfrm>
            <a:off x="-1" y="-1"/>
            <a:ext cx="9144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296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3841"/>
            <a:ext cx="97565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effectLst/>
                <a:latin typeface="Courier New"/>
              </a:rPr>
              <a:t>using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System</a:t>
            </a:r>
            <a:r>
              <a:rPr lang="en-GB" sz="2800" b="1" dirty="0" err="1" smtClean="0">
                <a:solidFill>
                  <a:srgbClr val="000080"/>
                </a:solidFill>
                <a:effectLst/>
                <a:latin typeface="Courier New"/>
              </a:rPr>
              <a:t>.</a:t>
            </a:r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Windows</a:t>
            </a:r>
            <a:r>
              <a:rPr lang="en-GB" sz="2800" b="1" dirty="0" err="1" smtClean="0">
                <a:solidFill>
                  <a:srgbClr val="000080"/>
                </a:solidFill>
                <a:effectLst/>
                <a:latin typeface="Courier New"/>
              </a:rPr>
              <a:t>.</a:t>
            </a:r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Forms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;</a:t>
            </a:r>
            <a:endParaRPr lang="en-GB" sz="2800" dirty="0">
              <a:solidFill>
                <a:srgbClr val="000000"/>
              </a:solidFill>
              <a:latin typeface="Courier New"/>
            </a:endParaRPr>
          </a:p>
          <a:p>
            <a:endParaRPr lang="en-GB" sz="2800" dirty="0" smtClean="0">
              <a:solidFill>
                <a:srgbClr val="000000"/>
              </a:solidFill>
              <a:effectLst/>
              <a:latin typeface="Courier New"/>
            </a:endParaRPr>
          </a:p>
          <a:p>
            <a:r>
              <a:rPr lang="en-GB" sz="2800" dirty="0" smtClean="0">
                <a:solidFill>
                  <a:srgbClr val="8000FF"/>
                </a:solidFill>
                <a:effectLst/>
                <a:latin typeface="Courier New"/>
              </a:rPr>
              <a:t>class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Program</a:t>
            </a:r>
          </a:p>
          <a:p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{</a:t>
            </a:r>
            <a:endParaRPr lang="en-GB" sz="2800" dirty="0">
              <a:solidFill>
                <a:srgbClr val="000000"/>
              </a:solidFill>
              <a:latin typeface="Courier New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effectLst/>
                <a:latin typeface="Courier New"/>
              </a:rPr>
              <a:t>	</a:t>
            </a:r>
            <a:r>
              <a:rPr lang="en-GB" sz="2800" b="1" dirty="0" smtClean="0">
                <a:solidFill>
                  <a:srgbClr val="0000FF"/>
                </a:solidFill>
                <a:effectLst/>
                <a:latin typeface="Courier New"/>
              </a:rPr>
              <a:t>public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smtClean="0">
                <a:solidFill>
                  <a:srgbClr val="8000FF"/>
                </a:solidFill>
                <a:effectLst/>
                <a:latin typeface="Courier New"/>
              </a:rPr>
              <a:t>static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smtClean="0">
                <a:solidFill>
                  <a:srgbClr val="8000FF"/>
                </a:solidFill>
                <a:effectLst/>
                <a:latin typeface="Courier New"/>
              </a:rPr>
              <a:t>void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Main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(</a:t>
            </a:r>
            <a:r>
              <a:rPr lang="en-GB" sz="2800" dirty="0" smtClean="0">
                <a:solidFill>
                  <a:srgbClr val="8000FF"/>
                </a:solidFill>
                <a:effectLst/>
                <a:latin typeface="Courier New"/>
              </a:rPr>
              <a:t>string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[]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args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)</a:t>
            </a:r>
          </a:p>
          <a:p>
            <a:r>
              <a:rPr lang="en-GB" sz="2800" b="1" dirty="0">
                <a:solidFill>
                  <a:srgbClr val="000080"/>
                </a:solidFill>
                <a:latin typeface="Courier New"/>
              </a:rPr>
              <a:t>	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{</a:t>
            </a:r>
            <a:endParaRPr lang="en-GB" sz="2800" dirty="0">
              <a:solidFill>
                <a:srgbClr val="000000"/>
              </a:solidFill>
              <a:latin typeface="Courier New"/>
            </a:endParaRPr>
          </a:p>
          <a:p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		</a:t>
            </a:r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MessageBox</a:t>
            </a:r>
            <a:r>
              <a:rPr lang="en-GB" sz="2800" b="1" dirty="0" err="1" smtClean="0">
                <a:solidFill>
                  <a:srgbClr val="000080"/>
                </a:solidFill>
                <a:effectLst/>
                <a:latin typeface="Courier New"/>
              </a:rPr>
              <a:t>.</a:t>
            </a:r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Show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(</a:t>
            </a:r>
            <a:r>
              <a:rPr lang="en-GB" sz="2800" dirty="0" smtClean="0">
                <a:solidFill>
                  <a:srgbClr val="808080"/>
                </a:solidFill>
                <a:effectLst/>
                <a:latin typeface="Courier New"/>
              </a:rPr>
              <a:t>"Hello, world!"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);</a:t>
            </a:r>
            <a:endParaRPr lang="en-GB" sz="2800" dirty="0">
              <a:solidFill>
                <a:srgbClr val="000000"/>
              </a:solidFill>
              <a:latin typeface="Courier New"/>
            </a:endParaRPr>
          </a:p>
          <a:p>
            <a:r>
              <a:rPr lang="en-GB" sz="2800" b="1" dirty="0" smtClean="0">
                <a:solidFill>
                  <a:srgbClr val="000000"/>
                </a:solidFill>
                <a:effectLst/>
                <a:latin typeface="Courier New"/>
              </a:rPr>
              <a:t>	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}</a:t>
            </a:r>
            <a:endParaRPr lang="en-GB" sz="2800" dirty="0">
              <a:solidFill>
                <a:srgbClr val="000000"/>
              </a:solidFill>
              <a:latin typeface="Courier New"/>
            </a:endParaRPr>
          </a:p>
          <a:p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}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6030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3" y="3167390"/>
            <a:ext cx="9484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0000FF"/>
                </a:solidFill>
                <a:effectLst/>
                <a:latin typeface="Courier New"/>
              </a:rPr>
              <a:t>print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(</a:t>
            </a:r>
            <a:r>
              <a:rPr lang="en-GB" sz="2800" dirty="0" smtClean="0">
                <a:solidFill>
                  <a:srgbClr val="808080"/>
                </a:solidFill>
                <a:effectLst/>
                <a:latin typeface="Courier New"/>
              </a:rPr>
              <a:t>"Hello, world!"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)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2349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3" y="3167390"/>
            <a:ext cx="9484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8000FF"/>
                </a:solidFill>
                <a:effectLst/>
                <a:latin typeface="Courier New"/>
              </a:rPr>
              <a:t>public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smtClean="0">
                <a:solidFill>
                  <a:srgbClr val="8000FF"/>
                </a:solidFill>
                <a:effectLst/>
                <a:latin typeface="Courier New"/>
              </a:rPr>
              <a:t>double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[][]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mwcont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=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b="1" dirty="0" smtClean="0">
                <a:solidFill>
                  <a:srgbClr val="0000FF"/>
                </a:solidFill>
                <a:effectLst/>
                <a:latin typeface="Courier New"/>
              </a:rPr>
              <a:t>new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smtClean="0">
                <a:solidFill>
                  <a:srgbClr val="8000FF"/>
                </a:solidFill>
                <a:effectLst/>
                <a:latin typeface="Courier New"/>
              </a:rPr>
              <a:t>double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[</a:t>
            </a:r>
            <a:r>
              <a:rPr lang="en-GB" sz="2800" dirty="0" smtClean="0">
                <a:solidFill>
                  <a:srgbClr val="FF8000"/>
                </a:solidFill>
                <a:effectLst/>
                <a:latin typeface="Courier New"/>
              </a:rPr>
              <a:t>12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]</a:t>
            </a:r>
            <a:endParaRPr lang="en-GB" sz="2800" dirty="0">
              <a:solidFill>
                <a:srgbClr val="000000"/>
              </a:solidFill>
              <a:latin typeface="Courier New"/>
            </a:endParaRPr>
          </a:p>
          <a:p>
            <a:endParaRPr lang="en-GB" sz="2800" dirty="0" smtClean="0">
              <a:solidFill>
                <a:srgbClr val="000000"/>
              </a:solidFill>
              <a:effectLst/>
              <a:latin typeface="Courier New"/>
            </a:endParaRPr>
          </a:p>
          <a:p>
            <a:endParaRPr lang="en-GB" sz="2800" dirty="0">
              <a:solidFill>
                <a:srgbClr val="000000"/>
              </a:solidFill>
              <a:latin typeface="Courier New"/>
            </a:endParaRPr>
          </a:p>
          <a:p>
            <a:r>
              <a:rPr lang="en-GB" sz="2800" dirty="0" err="1" smtClean="0">
                <a:solidFill>
                  <a:srgbClr val="000000"/>
                </a:solidFill>
                <a:effectLst/>
                <a:latin typeface="Courier New"/>
              </a:rPr>
              <a:t>mwcont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=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[</a:t>
            </a:r>
            <a:r>
              <a:rPr lang="en-GB" sz="2800" dirty="0" smtClean="0">
                <a:solidFill>
                  <a:srgbClr val="FF0000"/>
                </a:solidFill>
                <a:effectLst/>
                <a:latin typeface="Courier New"/>
              </a:rPr>
              <a:t>0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]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b="1" dirty="0" smtClean="0">
                <a:solidFill>
                  <a:srgbClr val="000080"/>
                </a:solidFill>
                <a:effectLst/>
                <a:latin typeface="Courier New"/>
              </a:rPr>
              <a:t>*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r>
              <a:rPr lang="en-GB" sz="2800" dirty="0" smtClean="0">
                <a:solidFill>
                  <a:srgbClr val="FF0000"/>
                </a:solidFill>
                <a:effectLst/>
                <a:latin typeface="Courier New"/>
              </a:rPr>
              <a:t>12</a:t>
            </a:r>
            <a:r>
              <a:rPr lang="en-GB" sz="2800" dirty="0" smtClean="0">
                <a:solidFill>
                  <a:srgbClr val="000000"/>
                </a:solidFill>
                <a:effectLst/>
                <a:latin typeface="Courier New"/>
              </a:rPr>
              <a:t> </a:t>
            </a:r>
            <a:endParaRPr lang="en-GB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0313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.ytimg.com/vi/GjrSxMUb9F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228" r="18204" b="228"/>
          <a:stretch>
            <a:fillRect/>
          </a:stretch>
        </p:blipFill>
        <p:spPr bwMode="auto">
          <a:xfrm>
            <a:off x="0" y="31325"/>
            <a:ext cx="9144007" cy="682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72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uk/3/3e/Vb6_i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t="397" r="20902" b="1423"/>
          <a:stretch>
            <a:fillRect/>
          </a:stretch>
        </p:blipFill>
        <p:spPr bwMode="auto">
          <a:xfrm>
            <a:off x="-1" y="-1"/>
            <a:ext cx="9144005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33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rtwilson.com/wp-content/uploads/2011/05/booksh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r="6250" b="2940"/>
          <a:stretch>
            <a:fillRect/>
          </a:stretch>
        </p:blipFill>
        <p:spPr bwMode="auto">
          <a:xfrm>
            <a:off x="0" y="-1"/>
            <a:ext cx="9144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806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ropperCaptur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900113"/>
            <a:ext cx="5213350" cy="39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ropperCapture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928813"/>
            <a:ext cx="53213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8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4BA43A0-7D37-480F-84FB-8630EA523D40}" type="slidenum">
              <a:rPr lang="en-US" altLang="en-US" sz="1400" smtClean="0">
                <a:solidFill>
                  <a:schemeClr val="tx1"/>
                </a:solidFill>
              </a:rPr>
              <a:pPr/>
              <a:t>6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pic>
        <p:nvPicPr>
          <p:cNvPr id="6" name="Picture 4" descr="RPV + Thimble Tubes"/>
          <p:cNvPicPr>
            <a:picLocks noChangeAspect="1" noChangeArrowheads="1"/>
          </p:cNvPicPr>
          <p:nvPr/>
        </p:nvPicPr>
        <p:blipFill>
          <a:blip r:embed="rId2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785813"/>
            <a:ext cx="3157537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4395788" y="2190750"/>
            <a:ext cx="1279525" cy="2392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5480050" y="4117975"/>
            <a:ext cx="576263" cy="1054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571875" y="5232400"/>
            <a:ext cx="21194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Thimble tubes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143125" y="4554538"/>
            <a:ext cx="3264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GB" altLang="en-US" dirty="0">
                <a:solidFill>
                  <a:schemeClr val="tx1"/>
                </a:solidFill>
              </a:rPr>
              <a:t>Detector Drive System</a:t>
            </a:r>
          </a:p>
        </p:txBody>
      </p:sp>
    </p:spTree>
    <p:extLst>
      <p:ext uri="{BB962C8B-B14F-4D97-AF65-F5344CB8AC3E}">
        <p14:creationId xmlns:p14="http://schemas.microsoft.com/office/powerpoint/2010/main" val="21469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creenshot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43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Robin Wilson\Desktop\YINI Pres @ St Annes\IMG_0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779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1" r="22806" b="679"/>
          <a:stretch>
            <a:fillRect/>
          </a:stretch>
        </p:blipFill>
        <p:spPr bwMode="auto">
          <a:xfrm>
            <a:off x="-2" y="-1"/>
            <a:ext cx="9144017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720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 Wilson</dc:creator>
  <cp:lastModifiedBy>Robin Wilson</cp:lastModifiedBy>
  <cp:revision>7</cp:revision>
  <dcterms:created xsi:type="dcterms:W3CDTF">2015-02-23T14:04:04Z</dcterms:created>
  <dcterms:modified xsi:type="dcterms:W3CDTF">2015-02-23T14:14:53Z</dcterms:modified>
</cp:coreProperties>
</file>