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587"/>
  </p:normalViewPr>
  <p:slideViewPr>
    <p:cSldViewPr snapToGrid="0">
      <p:cViewPr>
        <p:scale>
          <a:sx n="103" d="100"/>
          <a:sy n="103" d="100"/>
        </p:scale>
        <p:origin x="113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3B621-7608-6347-B980-E7F2F084889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D2D7C53-5A0F-984C-8407-37A287ACEF92}">
      <dgm:prSet phldrT="[Text]"/>
      <dgm:spPr/>
      <dgm:t>
        <a:bodyPr/>
        <a:lstStyle/>
        <a:p>
          <a:r>
            <a:rPr lang="en-GB" dirty="0"/>
            <a:t>Cron</a:t>
          </a:r>
        </a:p>
      </dgm:t>
    </dgm:pt>
    <dgm:pt modelId="{97384C8F-5C8D-464E-B945-49BC024F4CDB}" type="parTrans" cxnId="{75F849A9-0609-4947-A5FD-1A3A92946612}">
      <dgm:prSet/>
      <dgm:spPr/>
      <dgm:t>
        <a:bodyPr/>
        <a:lstStyle/>
        <a:p>
          <a:endParaRPr lang="en-GB"/>
        </a:p>
      </dgm:t>
    </dgm:pt>
    <dgm:pt modelId="{0ABBDB2E-7A8D-964D-B569-58BEA03E6B92}" type="sibTrans" cxnId="{75F849A9-0609-4947-A5FD-1A3A92946612}">
      <dgm:prSet/>
      <dgm:spPr/>
      <dgm:t>
        <a:bodyPr/>
        <a:lstStyle/>
        <a:p>
          <a:endParaRPr lang="en-GB"/>
        </a:p>
      </dgm:t>
    </dgm:pt>
    <dgm:pt modelId="{11595F9D-B836-B14A-8657-51413C6413BE}">
      <dgm:prSet phldrT="[Text]"/>
      <dgm:spPr/>
      <dgm:t>
        <a:bodyPr/>
        <a:lstStyle/>
        <a:p>
          <a:r>
            <a:rPr lang="en-GB" dirty="0"/>
            <a:t>Python</a:t>
          </a:r>
        </a:p>
      </dgm:t>
    </dgm:pt>
    <dgm:pt modelId="{17D0690B-56B3-DD49-8B1B-1ED3BEF919BC}" type="parTrans" cxnId="{5FC364D6-AA1B-F145-A58A-C30FF3450201}">
      <dgm:prSet/>
      <dgm:spPr/>
      <dgm:t>
        <a:bodyPr/>
        <a:lstStyle/>
        <a:p>
          <a:endParaRPr lang="en-GB"/>
        </a:p>
      </dgm:t>
    </dgm:pt>
    <dgm:pt modelId="{F02DC3ED-CD31-974F-92C8-57D882D9E589}" type="sibTrans" cxnId="{5FC364D6-AA1B-F145-A58A-C30FF3450201}">
      <dgm:prSet/>
      <dgm:spPr/>
      <dgm:t>
        <a:bodyPr/>
        <a:lstStyle/>
        <a:p>
          <a:endParaRPr lang="en-GB"/>
        </a:p>
      </dgm:t>
    </dgm:pt>
    <dgm:pt modelId="{C381A841-3001-BF41-ABFC-1EE46591612C}">
      <dgm:prSet phldrT="[Text]"/>
      <dgm:spPr/>
      <dgm:t>
        <a:bodyPr/>
        <a:lstStyle/>
        <a:p>
          <a:r>
            <a:rPr lang="en-GB" dirty="0"/>
            <a:t>Google Maps API</a:t>
          </a:r>
        </a:p>
      </dgm:t>
    </dgm:pt>
    <dgm:pt modelId="{1EF7BE20-958B-0E48-97CF-2AD52293640C}" type="parTrans" cxnId="{94692A8A-7100-F845-B578-868F83DA5F05}">
      <dgm:prSet/>
      <dgm:spPr/>
      <dgm:t>
        <a:bodyPr/>
        <a:lstStyle/>
        <a:p>
          <a:endParaRPr lang="en-GB"/>
        </a:p>
      </dgm:t>
    </dgm:pt>
    <dgm:pt modelId="{7895148D-EF20-D94E-907E-5223E666DD71}" type="sibTrans" cxnId="{94692A8A-7100-F845-B578-868F83DA5F05}">
      <dgm:prSet/>
      <dgm:spPr/>
      <dgm:t>
        <a:bodyPr/>
        <a:lstStyle/>
        <a:p>
          <a:endParaRPr lang="en-GB"/>
        </a:p>
      </dgm:t>
    </dgm:pt>
    <dgm:pt modelId="{1853DD01-0712-004D-A346-80203BD59CC7}">
      <dgm:prSet phldrT="[Text]"/>
      <dgm:spPr/>
      <dgm:t>
        <a:bodyPr/>
        <a:lstStyle/>
        <a:p>
          <a:r>
            <a:rPr lang="en-GB" dirty="0"/>
            <a:t>Database</a:t>
          </a:r>
        </a:p>
      </dgm:t>
    </dgm:pt>
    <dgm:pt modelId="{FDC6F5E3-F96F-F740-8D0B-B1FB7540B4BA}" type="parTrans" cxnId="{AEAA4865-B28F-2C45-8363-5F7854841899}">
      <dgm:prSet/>
      <dgm:spPr/>
      <dgm:t>
        <a:bodyPr/>
        <a:lstStyle/>
        <a:p>
          <a:endParaRPr lang="en-GB"/>
        </a:p>
      </dgm:t>
    </dgm:pt>
    <dgm:pt modelId="{B47FE14B-0CC9-EA4E-BC8C-663E1AA8BE88}" type="sibTrans" cxnId="{AEAA4865-B28F-2C45-8363-5F7854841899}">
      <dgm:prSet/>
      <dgm:spPr/>
      <dgm:t>
        <a:bodyPr/>
        <a:lstStyle/>
        <a:p>
          <a:endParaRPr lang="en-GB"/>
        </a:p>
      </dgm:t>
    </dgm:pt>
    <dgm:pt modelId="{D46291D6-B320-6041-A151-FFEF6DC59C6B}" type="pres">
      <dgm:prSet presAssocID="{16A3B621-7608-6347-B980-E7F2F084889A}" presName="Name0" presStyleCnt="0">
        <dgm:presLayoutVars>
          <dgm:dir/>
          <dgm:resizeHandles val="exact"/>
        </dgm:presLayoutVars>
      </dgm:prSet>
      <dgm:spPr/>
    </dgm:pt>
    <dgm:pt modelId="{6707FF7D-FFDE-8741-9CAA-C4B4D658ED20}" type="pres">
      <dgm:prSet presAssocID="{6D2D7C53-5A0F-984C-8407-37A287ACEF92}" presName="node" presStyleLbl="node1" presStyleIdx="0" presStyleCnt="4">
        <dgm:presLayoutVars>
          <dgm:bulletEnabled val="1"/>
        </dgm:presLayoutVars>
      </dgm:prSet>
      <dgm:spPr/>
    </dgm:pt>
    <dgm:pt modelId="{84A9417A-D794-D844-BFFB-BB8188A0BD36}" type="pres">
      <dgm:prSet presAssocID="{0ABBDB2E-7A8D-964D-B569-58BEA03E6B92}" presName="sibTrans" presStyleLbl="sibTrans2D1" presStyleIdx="0" presStyleCnt="3"/>
      <dgm:spPr/>
    </dgm:pt>
    <dgm:pt modelId="{EBE84E5B-9087-3748-BFE0-15E2E437E12D}" type="pres">
      <dgm:prSet presAssocID="{0ABBDB2E-7A8D-964D-B569-58BEA03E6B92}" presName="connectorText" presStyleLbl="sibTrans2D1" presStyleIdx="0" presStyleCnt="3"/>
      <dgm:spPr/>
    </dgm:pt>
    <dgm:pt modelId="{EC840728-BBAB-714A-99B2-3AD1AF4766D9}" type="pres">
      <dgm:prSet presAssocID="{11595F9D-B836-B14A-8657-51413C6413BE}" presName="node" presStyleLbl="node1" presStyleIdx="1" presStyleCnt="4">
        <dgm:presLayoutVars>
          <dgm:bulletEnabled val="1"/>
        </dgm:presLayoutVars>
      </dgm:prSet>
      <dgm:spPr/>
    </dgm:pt>
    <dgm:pt modelId="{A1CE72A4-8C5B-4F47-8A5C-C8A3BEB19CC4}" type="pres">
      <dgm:prSet presAssocID="{F02DC3ED-CD31-974F-92C8-57D882D9E589}" presName="sibTrans" presStyleLbl="sibTrans2D1" presStyleIdx="1" presStyleCnt="3"/>
      <dgm:spPr/>
    </dgm:pt>
    <dgm:pt modelId="{B38BD1D1-3A81-5448-BDED-7BA61B6113A8}" type="pres">
      <dgm:prSet presAssocID="{F02DC3ED-CD31-974F-92C8-57D882D9E589}" presName="connectorText" presStyleLbl="sibTrans2D1" presStyleIdx="1" presStyleCnt="3"/>
      <dgm:spPr/>
    </dgm:pt>
    <dgm:pt modelId="{AF0E6E8C-4DBD-FA4C-AC81-C26CDE9DEF6B}" type="pres">
      <dgm:prSet presAssocID="{C381A841-3001-BF41-ABFC-1EE46591612C}" presName="node" presStyleLbl="node1" presStyleIdx="2" presStyleCnt="4">
        <dgm:presLayoutVars>
          <dgm:bulletEnabled val="1"/>
        </dgm:presLayoutVars>
      </dgm:prSet>
      <dgm:spPr/>
    </dgm:pt>
    <dgm:pt modelId="{0238AAFE-D22F-B64A-80C7-D4E431B04847}" type="pres">
      <dgm:prSet presAssocID="{7895148D-EF20-D94E-907E-5223E666DD71}" presName="sibTrans" presStyleLbl="sibTrans2D1" presStyleIdx="2" presStyleCnt="3"/>
      <dgm:spPr/>
    </dgm:pt>
    <dgm:pt modelId="{CE3E56A5-D17B-8242-8B69-9C119F15D5BA}" type="pres">
      <dgm:prSet presAssocID="{7895148D-EF20-D94E-907E-5223E666DD71}" presName="connectorText" presStyleLbl="sibTrans2D1" presStyleIdx="2" presStyleCnt="3"/>
      <dgm:spPr/>
    </dgm:pt>
    <dgm:pt modelId="{9A12BFCE-CF4F-2345-B80E-42A6D5117DEC}" type="pres">
      <dgm:prSet presAssocID="{1853DD01-0712-004D-A346-80203BD59CC7}" presName="node" presStyleLbl="node1" presStyleIdx="3" presStyleCnt="4" custLinFactNeighborY="2353">
        <dgm:presLayoutVars>
          <dgm:bulletEnabled val="1"/>
        </dgm:presLayoutVars>
      </dgm:prSet>
      <dgm:spPr/>
    </dgm:pt>
  </dgm:ptLst>
  <dgm:cxnLst>
    <dgm:cxn modelId="{73743907-17B1-5945-9BDA-8242FE78F9EF}" type="presOf" srcId="{0ABBDB2E-7A8D-964D-B569-58BEA03E6B92}" destId="{EBE84E5B-9087-3748-BFE0-15E2E437E12D}" srcOrd="1" destOrd="0" presId="urn:microsoft.com/office/officeart/2005/8/layout/process1"/>
    <dgm:cxn modelId="{37EE7C09-6D92-6C46-A016-6F1E928BF269}" type="presOf" srcId="{11595F9D-B836-B14A-8657-51413C6413BE}" destId="{EC840728-BBAB-714A-99B2-3AD1AF4766D9}" srcOrd="0" destOrd="0" presId="urn:microsoft.com/office/officeart/2005/8/layout/process1"/>
    <dgm:cxn modelId="{DD714227-BB84-C441-9142-00CE4D2FF34E}" type="presOf" srcId="{16A3B621-7608-6347-B980-E7F2F084889A}" destId="{D46291D6-B320-6041-A151-FFEF6DC59C6B}" srcOrd="0" destOrd="0" presId="urn:microsoft.com/office/officeart/2005/8/layout/process1"/>
    <dgm:cxn modelId="{451ECD51-90A1-A140-9EE9-02291D97B9B9}" type="presOf" srcId="{6D2D7C53-5A0F-984C-8407-37A287ACEF92}" destId="{6707FF7D-FFDE-8741-9CAA-C4B4D658ED20}" srcOrd="0" destOrd="0" presId="urn:microsoft.com/office/officeart/2005/8/layout/process1"/>
    <dgm:cxn modelId="{AEAA4865-B28F-2C45-8363-5F7854841899}" srcId="{16A3B621-7608-6347-B980-E7F2F084889A}" destId="{1853DD01-0712-004D-A346-80203BD59CC7}" srcOrd="3" destOrd="0" parTransId="{FDC6F5E3-F96F-F740-8D0B-B1FB7540B4BA}" sibTransId="{B47FE14B-0CC9-EA4E-BC8C-663E1AA8BE88}"/>
    <dgm:cxn modelId="{A2B1736D-4DBE-4E44-92F2-8368A3888361}" type="presOf" srcId="{7895148D-EF20-D94E-907E-5223E666DD71}" destId="{0238AAFE-D22F-B64A-80C7-D4E431B04847}" srcOrd="0" destOrd="0" presId="urn:microsoft.com/office/officeart/2005/8/layout/process1"/>
    <dgm:cxn modelId="{62484677-F41C-714F-B490-50D8250FDC4E}" type="presOf" srcId="{1853DD01-0712-004D-A346-80203BD59CC7}" destId="{9A12BFCE-CF4F-2345-B80E-42A6D5117DEC}" srcOrd="0" destOrd="0" presId="urn:microsoft.com/office/officeart/2005/8/layout/process1"/>
    <dgm:cxn modelId="{76A6557F-97E3-454A-B02E-E9B28819CB00}" type="presOf" srcId="{F02DC3ED-CD31-974F-92C8-57D882D9E589}" destId="{A1CE72A4-8C5B-4F47-8A5C-C8A3BEB19CC4}" srcOrd="0" destOrd="0" presId="urn:microsoft.com/office/officeart/2005/8/layout/process1"/>
    <dgm:cxn modelId="{94692A8A-7100-F845-B578-868F83DA5F05}" srcId="{16A3B621-7608-6347-B980-E7F2F084889A}" destId="{C381A841-3001-BF41-ABFC-1EE46591612C}" srcOrd="2" destOrd="0" parTransId="{1EF7BE20-958B-0E48-97CF-2AD52293640C}" sibTransId="{7895148D-EF20-D94E-907E-5223E666DD71}"/>
    <dgm:cxn modelId="{54EAB299-7514-5A40-A63F-731EB1D93D6F}" type="presOf" srcId="{F02DC3ED-CD31-974F-92C8-57D882D9E589}" destId="{B38BD1D1-3A81-5448-BDED-7BA61B6113A8}" srcOrd="1" destOrd="0" presId="urn:microsoft.com/office/officeart/2005/8/layout/process1"/>
    <dgm:cxn modelId="{B1863CA1-7F55-6947-B2B5-7BB6A40F1791}" type="presOf" srcId="{0ABBDB2E-7A8D-964D-B569-58BEA03E6B92}" destId="{84A9417A-D794-D844-BFFB-BB8188A0BD36}" srcOrd="0" destOrd="0" presId="urn:microsoft.com/office/officeart/2005/8/layout/process1"/>
    <dgm:cxn modelId="{75F849A9-0609-4947-A5FD-1A3A92946612}" srcId="{16A3B621-7608-6347-B980-E7F2F084889A}" destId="{6D2D7C53-5A0F-984C-8407-37A287ACEF92}" srcOrd="0" destOrd="0" parTransId="{97384C8F-5C8D-464E-B945-49BC024F4CDB}" sibTransId="{0ABBDB2E-7A8D-964D-B569-58BEA03E6B92}"/>
    <dgm:cxn modelId="{5FC364D6-AA1B-F145-A58A-C30FF3450201}" srcId="{16A3B621-7608-6347-B980-E7F2F084889A}" destId="{11595F9D-B836-B14A-8657-51413C6413BE}" srcOrd="1" destOrd="0" parTransId="{17D0690B-56B3-DD49-8B1B-1ED3BEF919BC}" sibTransId="{F02DC3ED-CD31-974F-92C8-57D882D9E589}"/>
    <dgm:cxn modelId="{4B04C6E7-BF0C-DD46-B66C-6DBA386026AA}" type="presOf" srcId="{7895148D-EF20-D94E-907E-5223E666DD71}" destId="{CE3E56A5-D17B-8242-8B69-9C119F15D5BA}" srcOrd="1" destOrd="0" presId="urn:microsoft.com/office/officeart/2005/8/layout/process1"/>
    <dgm:cxn modelId="{1F13ADFD-FD90-124D-89E6-EFF2E966D488}" type="presOf" srcId="{C381A841-3001-BF41-ABFC-1EE46591612C}" destId="{AF0E6E8C-4DBD-FA4C-AC81-C26CDE9DEF6B}" srcOrd="0" destOrd="0" presId="urn:microsoft.com/office/officeart/2005/8/layout/process1"/>
    <dgm:cxn modelId="{079C5186-BB0F-C141-BED5-2E49AE636048}" type="presParOf" srcId="{D46291D6-B320-6041-A151-FFEF6DC59C6B}" destId="{6707FF7D-FFDE-8741-9CAA-C4B4D658ED20}" srcOrd="0" destOrd="0" presId="urn:microsoft.com/office/officeart/2005/8/layout/process1"/>
    <dgm:cxn modelId="{34D7BF1B-6CEC-C44E-803A-EF6208936D17}" type="presParOf" srcId="{D46291D6-B320-6041-A151-FFEF6DC59C6B}" destId="{84A9417A-D794-D844-BFFB-BB8188A0BD36}" srcOrd="1" destOrd="0" presId="urn:microsoft.com/office/officeart/2005/8/layout/process1"/>
    <dgm:cxn modelId="{2BF4A22E-4669-B444-8398-9F596AE0FFAC}" type="presParOf" srcId="{84A9417A-D794-D844-BFFB-BB8188A0BD36}" destId="{EBE84E5B-9087-3748-BFE0-15E2E437E12D}" srcOrd="0" destOrd="0" presId="urn:microsoft.com/office/officeart/2005/8/layout/process1"/>
    <dgm:cxn modelId="{7A6BB600-D550-9643-BF79-83F12C103C00}" type="presParOf" srcId="{D46291D6-B320-6041-A151-FFEF6DC59C6B}" destId="{EC840728-BBAB-714A-99B2-3AD1AF4766D9}" srcOrd="2" destOrd="0" presId="urn:microsoft.com/office/officeart/2005/8/layout/process1"/>
    <dgm:cxn modelId="{727722FF-4A13-6840-B40B-03BA4D4B2348}" type="presParOf" srcId="{D46291D6-B320-6041-A151-FFEF6DC59C6B}" destId="{A1CE72A4-8C5B-4F47-8A5C-C8A3BEB19CC4}" srcOrd="3" destOrd="0" presId="urn:microsoft.com/office/officeart/2005/8/layout/process1"/>
    <dgm:cxn modelId="{6CC77B35-B590-D240-9164-A548B62014F0}" type="presParOf" srcId="{A1CE72A4-8C5B-4F47-8A5C-C8A3BEB19CC4}" destId="{B38BD1D1-3A81-5448-BDED-7BA61B6113A8}" srcOrd="0" destOrd="0" presId="urn:microsoft.com/office/officeart/2005/8/layout/process1"/>
    <dgm:cxn modelId="{901C22D2-0813-034A-B06F-8E33185269EE}" type="presParOf" srcId="{D46291D6-B320-6041-A151-FFEF6DC59C6B}" destId="{AF0E6E8C-4DBD-FA4C-AC81-C26CDE9DEF6B}" srcOrd="4" destOrd="0" presId="urn:microsoft.com/office/officeart/2005/8/layout/process1"/>
    <dgm:cxn modelId="{C031A401-ED87-FD4C-94C4-D252E9277973}" type="presParOf" srcId="{D46291D6-B320-6041-A151-FFEF6DC59C6B}" destId="{0238AAFE-D22F-B64A-80C7-D4E431B04847}" srcOrd="5" destOrd="0" presId="urn:microsoft.com/office/officeart/2005/8/layout/process1"/>
    <dgm:cxn modelId="{9E1C81A2-8519-6044-B205-9AC33A09380D}" type="presParOf" srcId="{0238AAFE-D22F-B64A-80C7-D4E431B04847}" destId="{CE3E56A5-D17B-8242-8B69-9C119F15D5BA}" srcOrd="0" destOrd="0" presId="urn:microsoft.com/office/officeart/2005/8/layout/process1"/>
    <dgm:cxn modelId="{B611A3F8-6AAC-524F-BFFD-D2A349C1D9AE}" type="presParOf" srcId="{D46291D6-B320-6041-A151-FFEF6DC59C6B}" destId="{9A12BFCE-CF4F-2345-B80E-42A6D5117DE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7FF7D-FFDE-8741-9CAA-C4B4D658ED20}">
      <dsp:nvSpPr>
        <dsp:cNvPr id="0" name=""/>
        <dsp:cNvSpPr/>
      </dsp:nvSpPr>
      <dsp:spPr>
        <a:xfrm>
          <a:off x="3027" y="0"/>
          <a:ext cx="1323628" cy="563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Cron</a:t>
          </a:r>
        </a:p>
      </dsp:txBody>
      <dsp:txXfrm>
        <a:off x="19523" y="16496"/>
        <a:ext cx="1290636" cy="530206"/>
      </dsp:txXfrm>
    </dsp:sp>
    <dsp:sp modelId="{84A9417A-D794-D844-BFFB-BB8188A0BD36}">
      <dsp:nvSpPr>
        <dsp:cNvPr id="0" name=""/>
        <dsp:cNvSpPr/>
      </dsp:nvSpPr>
      <dsp:spPr>
        <a:xfrm>
          <a:off x="1459018" y="117469"/>
          <a:ext cx="280609" cy="328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459018" y="183121"/>
        <a:ext cx="196426" cy="196955"/>
      </dsp:txXfrm>
    </dsp:sp>
    <dsp:sp modelId="{EC840728-BBAB-714A-99B2-3AD1AF4766D9}">
      <dsp:nvSpPr>
        <dsp:cNvPr id="0" name=""/>
        <dsp:cNvSpPr/>
      </dsp:nvSpPr>
      <dsp:spPr>
        <a:xfrm>
          <a:off x="1856106" y="0"/>
          <a:ext cx="1323628" cy="563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Python</a:t>
          </a:r>
        </a:p>
      </dsp:txBody>
      <dsp:txXfrm>
        <a:off x="1872602" y="16496"/>
        <a:ext cx="1290636" cy="530206"/>
      </dsp:txXfrm>
    </dsp:sp>
    <dsp:sp modelId="{A1CE72A4-8C5B-4F47-8A5C-C8A3BEB19CC4}">
      <dsp:nvSpPr>
        <dsp:cNvPr id="0" name=""/>
        <dsp:cNvSpPr/>
      </dsp:nvSpPr>
      <dsp:spPr>
        <a:xfrm>
          <a:off x="3312097" y="117469"/>
          <a:ext cx="280609" cy="328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312097" y="183121"/>
        <a:ext cx="196426" cy="196955"/>
      </dsp:txXfrm>
    </dsp:sp>
    <dsp:sp modelId="{AF0E6E8C-4DBD-FA4C-AC81-C26CDE9DEF6B}">
      <dsp:nvSpPr>
        <dsp:cNvPr id="0" name=""/>
        <dsp:cNvSpPr/>
      </dsp:nvSpPr>
      <dsp:spPr>
        <a:xfrm>
          <a:off x="3709186" y="0"/>
          <a:ext cx="1323628" cy="563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Google Maps API</a:t>
          </a:r>
        </a:p>
      </dsp:txBody>
      <dsp:txXfrm>
        <a:off x="3725682" y="16496"/>
        <a:ext cx="1290636" cy="530206"/>
      </dsp:txXfrm>
    </dsp:sp>
    <dsp:sp modelId="{0238AAFE-D22F-B64A-80C7-D4E431B04847}">
      <dsp:nvSpPr>
        <dsp:cNvPr id="0" name=""/>
        <dsp:cNvSpPr/>
      </dsp:nvSpPr>
      <dsp:spPr>
        <a:xfrm>
          <a:off x="5165177" y="117469"/>
          <a:ext cx="280609" cy="328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165177" y="183121"/>
        <a:ext cx="196426" cy="196955"/>
      </dsp:txXfrm>
    </dsp:sp>
    <dsp:sp modelId="{9A12BFCE-CF4F-2345-B80E-42A6D5117DEC}">
      <dsp:nvSpPr>
        <dsp:cNvPr id="0" name=""/>
        <dsp:cNvSpPr/>
      </dsp:nvSpPr>
      <dsp:spPr>
        <a:xfrm>
          <a:off x="5562265" y="0"/>
          <a:ext cx="1323628" cy="563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Database</a:t>
          </a:r>
        </a:p>
      </dsp:txBody>
      <dsp:txXfrm>
        <a:off x="5578761" y="16496"/>
        <a:ext cx="1290636" cy="53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F456-324D-8563-7119-6187AE672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86861-9047-8212-3084-18EA100DF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7F3F6-46A9-E0D4-4ACC-98F07950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A63B-675F-7379-F5A4-D0E10C6D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C7CD-D2B3-3958-F868-297FC28B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B1CC-DBEE-E7ED-E040-C4BF19DE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CDD3D-AAC2-5CD4-02D3-A9ED9F0B5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152C-D341-B0E8-5C1B-C089C2DC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74A81-D7F6-B049-7DB4-4BF63C4C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F62F4-B69A-F324-5FBC-7F106849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53852-6829-832C-3EF4-970D2C62B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8011D-0623-A804-7041-C764D0E4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1E5C-1635-9A80-BE87-EC45F75F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EC9F9-03A0-7559-7E37-9FEC4DCD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82326-1DC9-6DE4-38A3-A9ED9F9D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03E3-5E26-402A-8D64-02CD1048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E8A0-D288-D6CA-3B57-3E8890804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E5CD3-F152-3EEF-37AE-EFE2F233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81235-A5A6-6662-7C83-AA4B6DB2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7149-989C-7A15-26B7-7B981F42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6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2C64-DC1B-C88D-C66C-D34B6935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FCFC9-3E4C-A643-A6D8-9F09F50BA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2AAE2-DF2D-B3C8-DDB9-2C92F370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B3EF-47AB-20E8-59D9-EA00DAA8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93693-EF45-0E01-7EFA-FF73CEA9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1A02-3ACD-4502-37AD-EA382F9C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49C6-45B5-7044-F9EA-078B0A40F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1CC11-40A4-DA7E-536D-6577565ED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B78FE-5520-E89B-F0A4-3D5954B3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627F2-4355-1FF7-7DED-BBE0CDB6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8DBC7-8433-06BF-622F-3CAFF8FE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C52C-81E1-D335-1AC5-BA647716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FF82-A2BF-CABB-EF05-209DC3B43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24150-D5B4-9DFE-E43F-6099DA051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98CAD-ACD1-94C4-4A15-6D4EE69C9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2D3B6-33EE-B829-9FBA-A83433DB2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0B564-743C-90A1-89A5-97051CDF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1CF7A-EF25-A8A6-6169-AEBCC24A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40A44-8FF5-9BB8-A6C7-DB2019FF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23CD-3486-A0B8-3391-2411CFC0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6503B-7B65-381C-BDEA-3D2CC26C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8CD1E-1237-9D90-37F0-1C0F2D9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9F098-DD08-DE95-31A8-E4D8B5C3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A4D3B-2B85-1E15-CDE2-578BE4C3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F9128-FB06-F9B4-B9AD-1A65AE72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320FA-D32C-53A2-5319-73DC8339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FC1F-D0BB-5028-E879-03AF92B6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8FE6-478A-E82A-002B-5D7CD0F10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0B396-DAF2-122A-3BC4-16BF97CCF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4186A-F592-39A7-F099-BA94E3E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5E468-D02D-E82C-6EDB-C29094BE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A0216-83F7-6F04-F398-3823FDBB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7EF3-DC0E-115D-98E1-6E8C6917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996AC-A59D-41A1-8812-448014628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8A4F5-EA30-C439-2148-CEC77723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6A287-2D8B-4DCD-52E7-2219DECA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52FF8-EC69-81DB-0CDD-5DAB40B7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38322-944D-DDA0-E2A5-07CE7D7D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9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A5547-33F2-4DCC-BB1C-DA3EC916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8C55C-70E6-4F62-3C14-619F39E7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CAA6D-24FF-B754-85A2-CF5E96137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428ED-7219-154B-8904-F828339F9E46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B2AD5-D8B4-640D-4420-624264782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8E09-6007-5443-1476-F7291B7DB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ED05C-3FFF-7A48-89DF-E4AC3AC4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@rtwilson.com" TargetMode="External"/><Relationship Id="rId2" Type="http://schemas.openxmlformats.org/officeDocument/2006/relationships/hyperlink" Target="http://www.rtwilso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7BE1-3350-152C-6DB3-48C2BC798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lightning talk on lightning talks…</a:t>
            </a:r>
            <a:br>
              <a:rPr lang="en-US" b="1" dirty="0"/>
            </a:br>
            <a:r>
              <a:rPr lang="en-US" sz="4000" dirty="0"/>
              <a:t>or</a:t>
            </a:r>
            <a:br>
              <a:rPr lang="en-US" sz="4000" b="1" dirty="0"/>
            </a:br>
            <a:r>
              <a:rPr lang="en-US" sz="4000" b="1" dirty="0"/>
              <a:t>5 lightning talks in 5 minutes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04B59-2CEA-D86E-4001-16532B015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3050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Robin Wilson</a:t>
            </a:r>
          </a:p>
          <a:p>
            <a:r>
              <a:rPr lang="en-US" dirty="0">
                <a:hlinkClick r:id="rId2"/>
              </a:rPr>
              <a:t>www.rtwilson.com</a:t>
            </a:r>
            <a:endParaRPr lang="en-US" dirty="0"/>
          </a:p>
          <a:p>
            <a:r>
              <a:rPr lang="en-US" dirty="0">
                <a:hlinkClick r:id="rId3"/>
              </a:rPr>
              <a:t>robin@rtwilson.com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9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C887-4975-4925-B56F-6BCC863A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cool Python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47146-AB30-1F22-FD27-C6B6612FCE91}"/>
              </a:ext>
            </a:extLst>
          </p:cNvPr>
          <p:cNvSpPr txBox="1"/>
          <p:nvPr/>
        </p:nvSpPr>
        <p:spPr>
          <a:xfrm>
            <a:off x="838200" y="2642866"/>
            <a:ext cx="60978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from</a:t>
            </a:r>
            <a:r>
              <a:rPr lang="en-GB" sz="28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800" b="0" dirty="0" err="1">
                <a:solidFill>
                  <a:srgbClr val="CB4B16"/>
                </a:solidFill>
                <a:effectLst/>
                <a:latin typeface="Inconsolata" panose="020B0609030003000000" pitchFamily="49" charset="0"/>
              </a:rPr>
              <a:t>tqdm</a:t>
            </a:r>
            <a:r>
              <a:rPr lang="en-GB" sz="28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8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import</a:t>
            </a:r>
            <a:r>
              <a:rPr lang="en-GB" sz="28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800" b="0" dirty="0" err="1">
                <a:solidFill>
                  <a:srgbClr val="CB4B16"/>
                </a:solidFill>
                <a:effectLst/>
                <a:latin typeface="Inconsolata" panose="020B0609030003000000" pitchFamily="49" charset="0"/>
              </a:rPr>
              <a:t>tqdm</a:t>
            </a:r>
            <a:endParaRPr lang="en-GB" sz="28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br>
              <a:rPr lang="en-GB" sz="28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</a:br>
            <a:r>
              <a:rPr lang="en-GB" sz="28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for</a:t>
            </a:r>
            <a:r>
              <a:rPr lang="en-GB" sz="28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800" b="0" dirty="0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item</a:t>
            </a:r>
            <a:r>
              <a:rPr lang="en-GB" sz="28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800" b="0" dirty="0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in</a:t>
            </a:r>
            <a:r>
              <a:rPr lang="en-GB" sz="28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800" b="0" dirty="0" err="1">
                <a:solidFill>
                  <a:srgbClr val="CB4B16"/>
                </a:solidFill>
                <a:effectLst/>
                <a:latin typeface="Inconsolata" panose="020B0609030003000000" pitchFamily="49" charset="0"/>
              </a:rPr>
              <a:t>tqdm</a:t>
            </a:r>
            <a:r>
              <a:rPr lang="en-GB" sz="28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(stuff):</a:t>
            </a:r>
          </a:p>
          <a:p>
            <a:pPr lvl="1"/>
            <a:r>
              <a:rPr lang="en-GB" sz="2800" b="0" i="1" dirty="0">
                <a:solidFill>
                  <a:srgbClr val="93A1A1"/>
                </a:solidFill>
                <a:effectLst/>
                <a:latin typeface="Inconsolata" panose="020B0609030003000000" pitchFamily="49" charset="0"/>
              </a:rPr>
              <a:t># Do stuff</a:t>
            </a:r>
            <a:endParaRPr lang="en-GB" sz="28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</p:txBody>
      </p:sp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E98649F-5881-0951-3671-6E8B2C6C9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170" y="5119725"/>
            <a:ext cx="7957659" cy="776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5200A-7A7C-04CC-B8FF-001C39812F1A}"/>
              </a:ext>
            </a:extLst>
          </p:cNvPr>
          <p:cNvSpPr txBox="1"/>
          <p:nvPr/>
        </p:nvSpPr>
        <p:spPr>
          <a:xfrm>
            <a:off x="838200" y="1643557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dirty="0">
                <a:effectLst/>
                <a:latin typeface="Inconsolata" panose="020B0609030003000000" pitchFamily="49" charset="0"/>
              </a:rPr>
              <a:t>pip install </a:t>
            </a:r>
            <a:r>
              <a:rPr lang="en-GB" sz="2800" b="0" dirty="0" err="1">
                <a:effectLst/>
                <a:latin typeface="Inconsolata" panose="020B0609030003000000" pitchFamily="49" charset="0"/>
              </a:rPr>
              <a:t>tqdm</a:t>
            </a:r>
            <a:endParaRPr lang="en-GB" sz="2800" b="0" dirty="0">
              <a:effectLst/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C887-4975-4925-B56F-6BCC863A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interesting analysis</a:t>
            </a:r>
          </a:p>
        </p:txBody>
      </p:sp>
      <p:pic>
        <p:nvPicPr>
          <p:cNvPr id="4" name="Picture 3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82AE4D48-93CF-3098-4DFC-5934158F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306" y="2903551"/>
            <a:ext cx="6590748" cy="39544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C54284-3F93-DE11-3C6A-4B9E3A215D7D}"/>
              </a:ext>
            </a:extLst>
          </p:cNvPr>
          <p:cNvSpPr txBox="1"/>
          <p:nvPr/>
        </p:nvSpPr>
        <p:spPr>
          <a:xfrm>
            <a:off x="746392" y="1337447"/>
            <a:ext cx="11317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directions_result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gmaps</a:t>
            </a:r>
            <a:r>
              <a:rPr lang="en-GB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.directions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(</a:t>
            </a:r>
            <a:r>
              <a:rPr lang="en-GB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from_loc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, </a:t>
            </a:r>
            <a:r>
              <a:rPr lang="en-GB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to_loc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, mode</a:t>
            </a:r>
            <a:r>
              <a:rPr lang="en-GB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"driving"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, </a:t>
            </a:r>
            <a:r>
              <a:rPr lang="en-GB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departure_time</a:t>
            </a:r>
            <a:r>
              <a:rPr lang="en-GB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=now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)</a:t>
            </a:r>
          </a:p>
          <a:p>
            <a:endParaRPr lang="en-GB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dirty="0" err="1">
                <a:solidFill>
                  <a:srgbClr val="268BD2"/>
                </a:solidFill>
                <a:latin typeface="Inconsolata" panose="020B0609030003000000" pitchFamily="49" charset="0"/>
              </a:rPr>
              <a:t>time_taken</a:t>
            </a:r>
            <a:r>
              <a:rPr lang="en-GB" dirty="0">
                <a:solidFill>
                  <a:srgbClr val="268BD2"/>
                </a:solidFill>
                <a:latin typeface="Inconsolata" panose="020B0609030003000000" pitchFamily="49" charset="0"/>
              </a:rPr>
              <a:t> </a:t>
            </a:r>
            <a:r>
              <a:rPr lang="en-GB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 </a:t>
            </a:r>
            <a:r>
              <a:rPr lang="en-GB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directions_result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[</a:t>
            </a:r>
            <a:r>
              <a:rPr lang="en-GB" b="0" dirty="0">
                <a:solidFill>
                  <a:srgbClr val="D33682"/>
                </a:solidFill>
                <a:effectLst/>
                <a:latin typeface="Inconsolata" panose="020B0609030003000000" pitchFamily="49" charset="0"/>
              </a:rPr>
              <a:t>0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][</a:t>
            </a:r>
            <a:r>
              <a:rPr lang="en-GB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'legs'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][</a:t>
            </a:r>
            <a:r>
              <a:rPr lang="en-GB" b="0" dirty="0">
                <a:solidFill>
                  <a:srgbClr val="D33682"/>
                </a:solidFill>
                <a:effectLst/>
                <a:latin typeface="Inconsolata" panose="020B0609030003000000" pitchFamily="49" charset="0"/>
              </a:rPr>
              <a:t>0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][</a:t>
            </a:r>
            <a:r>
              <a:rPr lang="en-GB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'</a:t>
            </a:r>
            <a:r>
              <a:rPr lang="en-GB" b="0" dirty="0" err="1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duration_in_traffic</a:t>
            </a:r>
            <a:r>
              <a:rPr lang="en-GB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'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][</a:t>
            </a:r>
            <a:r>
              <a:rPr lang="en-GB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'value'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] </a:t>
            </a:r>
            <a:r>
              <a:rPr lang="en-GB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/</a:t>
            </a:r>
            <a:r>
              <a:rPr lang="en-GB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b="0" dirty="0">
                <a:solidFill>
                  <a:srgbClr val="D33682"/>
                </a:solidFill>
                <a:effectLst/>
                <a:latin typeface="Inconsolata" panose="020B0609030003000000" pitchFamily="49" charset="0"/>
              </a:rPr>
              <a:t>60</a:t>
            </a:r>
            <a:endParaRPr lang="en-GB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B4274EE-1544-E644-7A7E-A575115A1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258751"/>
              </p:ext>
            </p:extLst>
          </p:nvPr>
        </p:nvGraphicFramePr>
        <p:xfrm>
          <a:off x="2530061" y="2340351"/>
          <a:ext cx="6888921" cy="56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A graph with orange and blue lines&#10;&#10;Description automatically generated">
            <a:extLst>
              <a:ext uri="{FF2B5EF4-FFF2-40B4-BE49-F238E27FC236}">
                <a16:creationId xmlns:a16="http://schemas.microsoft.com/office/drawing/2014/main" id="{58E06947-4A95-D51A-149F-A108DD2877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6748" y="3023123"/>
            <a:ext cx="6151863" cy="36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2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68E9-4266-B83F-B144-50CE0FA8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introduction to a topic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07FE1-EAD7-7A87-FCEC-603CE794E110}"/>
              </a:ext>
            </a:extLst>
          </p:cNvPr>
          <p:cNvSpPr txBox="1"/>
          <p:nvPr/>
        </p:nvSpPr>
        <p:spPr>
          <a:xfrm>
            <a:off x="7159084" y="5653743"/>
            <a:ext cx="448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networkx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rustworkx</a:t>
            </a: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36072-C7F6-A6BC-E4CA-344B231C196F}"/>
              </a:ext>
            </a:extLst>
          </p:cNvPr>
          <p:cNvSpPr txBox="1"/>
          <p:nvPr/>
        </p:nvSpPr>
        <p:spPr>
          <a:xfrm>
            <a:off x="1423201" y="4989819"/>
            <a:ext cx="434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Nodes &amp; Edges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D1767-9EDF-D7A1-F9F4-621600D1A781}"/>
              </a:ext>
            </a:extLst>
          </p:cNvPr>
          <p:cNvSpPr txBox="1"/>
          <p:nvPr/>
        </p:nvSpPr>
        <p:spPr>
          <a:xfrm>
            <a:off x="838199" y="5386366"/>
            <a:ext cx="551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Directed or Non-Directed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77D7B-BEE3-6290-EB8E-302E12EB513E}"/>
              </a:ext>
            </a:extLst>
          </p:cNvPr>
          <p:cNvSpPr txBox="1"/>
          <p:nvPr/>
        </p:nvSpPr>
        <p:spPr>
          <a:xfrm>
            <a:off x="7299460" y="1801182"/>
            <a:ext cx="4347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Shortest Path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Connected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Centrality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Distance Matrices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Depth-First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Breadth-First 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70F67-B706-E7B9-ACA0-B4904EF013C9}"/>
              </a:ext>
            </a:extLst>
          </p:cNvPr>
          <p:cNvSpPr txBox="1"/>
          <p:nvPr/>
        </p:nvSpPr>
        <p:spPr>
          <a:xfrm>
            <a:off x="5191375" y="2476697"/>
            <a:ext cx="1700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People?</a:t>
            </a:r>
          </a:p>
          <a:p>
            <a:r>
              <a:rPr lang="en-US" sz="2400" dirty="0"/>
              <a:t>Computers?</a:t>
            </a:r>
          </a:p>
          <a:p>
            <a:r>
              <a:rPr lang="en-US" sz="2400" dirty="0"/>
              <a:t>Roads?</a:t>
            </a:r>
          </a:p>
          <a:p>
            <a:r>
              <a:rPr lang="en-US" sz="2400" dirty="0"/>
              <a:t>Web pages?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BB4A1A2-64DD-66E6-3245-463CFC5E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4" y="1232345"/>
            <a:ext cx="4919501" cy="37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7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0E4F-71FB-A98D-6A6F-113FC390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and how I solved it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DF51227-041D-280A-7689-F4606A05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500"/>
            <a:ext cx="3757654" cy="32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CD62CD-B89A-9A4C-45BB-139F8A648F44}"/>
              </a:ext>
            </a:extLst>
          </p:cNvPr>
          <p:cNvSpPr txBox="1"/>
          <p:nvPr/>
        </p:nvSpPr>
        <p:spPr>
          <a:xfrm>
            <a:off x="737839" y="4799231"/>
            <a:ext cx="51500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track_name_element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16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16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document.find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(</a:t>
            </a:r>
            <a:r>
              <a:rPr lang="en-GB" sz="16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"name"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)</a:t>
            </a:r>
          </a:p>
          <a:p>
            <a:r>
              <a:rPr lang="en-GB" sz="1600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track_name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16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1600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track_name_element</a:t>
            </a:r>
            <a:r>
              <a:rPr lang="en-GB" sz="16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.text</a:t>
            </a:r>
            <a:endParaRPr lang="en-GB" sz="16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600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track_name_element</a:t>
            </a:r>
            <a:r>
              <a:rPr lang="en-GB" sz="16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.record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(</a:t>
            </a:r>
            <a:r>
              <a:rPr lang="en-GB" sz="16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"name"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, </a:t>
            </a:r>
            <a:r>
              <a:rPr lang="en-GB" sz="1600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track_name</a:t>
            </a:r>
            <a:r>
              <a:rPr lang="en-GB" sz="16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12117-D57D-A22B-E3B5-1BA3A4C4939B}"/>
              </a:ext>
            </a:extLst>
          </p:cNvPr>
          <p:cNvSpPr txBox="1"/>
          <p:nvPr/>
        </p:nvSpPr>
        <p:spPr>
          <a:xfrm>
            <a:off x="5729870" y="1460500"/>
            <a:ext cx="64621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586E75"/>
                </a:solidFill>
                <a:effectLst/>
                <a:latin typeface="Inconsolata" panose="020B0609030003000000" pitchFamily="49" charset="0"/>
              </a:rPr>
              <a:t>class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1400" b="0" dirty="0" err="1">
                <a:solidFill>
                  <a:srgbClr val="CB4B16"/>
                </a:solidFill>
                <a:effectLst/>
                <a:latin typeface="Inconsolata" panose="020B0609030003000000" pitchFamily="49" charset="0"/>
              </a:rPr>
              <a:t>MyTreeBuilder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:</a:t>
            </a: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"""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Class used to build the tree structure of an XML file in memory,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while keeping track of byte offsets to get XML element locations.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b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</a:br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Note: the majority of this is copied from the Python Standard Library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 err="1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TreeBuilder</a:t>
            </a:r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, but this has been extended to: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- Store a parser instance from the constructor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- Call self._</a:t>
            </a:r>
            <a:r>
              <a:rPr lang="en-GB" sz="1400" b="0" dirty="0" err="1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parser.parser.CurrentByteIndex</a:t>
            </a:r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 to get the byte index in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methods like `start` and `end`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- Pass this byte index to the </a:t>
            </a:r>
            <a:r>
              <a:rPr lang="en-GB" sz="1400" b="0" dirty="0" err="1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MyElement</a:t>
            </a:r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 constructor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- Set the end and </a:t>
            </a:r>
            <a:r>
              <a:rPr lang="en-GB" sz="1400" b="0" dirty="0" err="1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text_start</a:t>
            </a:r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 locations in the </a:t>
            </a:r>
            <a:r>
              <a:rPr lang="en-GB" sz="1400" b="0" dirty="0" err="1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MyElement</a:t>
            </a:r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 constructor too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  <a:p>
            <a:r>
              <a:rPr lang="en-GB" sz="1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"""</a:t>
            </a:r>
            <a:endParaRPr lang="en-GB" sz="1400" b="0" dirty="0">
              <a:solidFill>
                <a:srgbClr val="657B83"/>
              </a:solidFill>
              <a:effectLst/>
              <a:latin typeface="Inconsolata" panose="020B0609030003000000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10A69-8536-9A2A-4D22-657FC717C29E}"/>
              </a:ext>
            </a:extLst>
          </p:cNvPr>
          <p:cNvSpPr txBox="1"/>
          <p:nvPr/>
        </p:nvSpPr>
        <p:spPr>
          <a:xfrm>
            <a:off x="5715311" y="4569043"/>
            <a:ext cx="609971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elem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1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1400" b="0" dirty="0" err="1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self</a:t>
            </a:r>
            <a:r>
              <a:rPr lang="en-GB" sz="1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._factory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(</a:t>
            </a:r>
          </a:p>
          <a:p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   tag,</a:t>
            </a:r>
          </a:p>
          <a:p>
            <a:r>
              <a:rPr lang="en-GB" sz="1400" dirty="0">
                <a:solidFill>
                  <a:srgbClr val="657B83"/>
                </a:solidFill>
                <a:latin typeface="Inconsolata" panose="020B0609030003000000" pitchFamily="49" charset="0"/>
              </a:rPr>
              <a:t>    </a:t>
            </a:r>
            <a:r>
              <a:rPr lang="en-GB" sz="1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attrs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,</a:t>
            </a:r>
          </a:p>
          <a:p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   </a:t>
            </a:r>
            <a:r>
              <a:rPr lang="en-GB" sz="1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start_byte</a:t>
            </a:r>
            <a:r>
              <a:rPr lang="en-GB" sz="1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1400" b="0" dirty="0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self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._</a:t>
            </a:r>
            <a:r>
              <a:rPr lang="en-GB" sz="1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parser.parser.CurrentByteIndex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,   </a:t>
            </a:r>
          </a:p>
          <a:p>
            <a:r>
              <a:rPr lang="en-GB" sz="1400" dirty="0">
                <a:solidFill>
                  <a:srgbClr val="657B83"/>
                </a:solidFill>
                <a:latin typeface="Inconsolata" panose="020B0609030003000000" pitchFamily="49" charset="0"/>
              </a:rPr>
              <a:t>    </a:t>
            </a:r>
            <a:r>
              <a:rPr lang="en-GB" sz="1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line_number</a:t>
            </a:r>
            <a:r>
              <a:rPr lang="en-GB" sz="1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1400" b="0" dirty="0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self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._</a:t>
            </a:r>
            <a:r>
              <a:rPr lang="en-GB" sz="1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parser.parser.CurrentLineNumber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,  </a:t>
            </a:r>
          </a:p>
          <a:p>
            <a:r>
              <a:rPr lang="en-GB" sz="1400" dirty="0">
                <a:solidFill>
                  <a:srgbClr val="657B83"/>
                </a:solidFill>
                <a:latin typeface="Inconsolata" panose="020B0609030003000000" pitchFamily="49" charset="0"/>
              </a:rPr>
              <a:t>    </a:t>
            </a:r>
            <a:r>
              <a:rPr lang="en-GB" sz="1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highlighted_file</a:t>
            </a:r>
            <a:r>
              <a:rPr lang="en-GB" sz="1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1400" b="0" dirty="0">
                <a:solidFill>
                  <a:srgbClr val="268BD2"/>
                </a:solidFill>
                <a:effectLst/>
                <a:latin typeface="Inconsolata" panose="020B0609030003000000" pitchFamily="49" charset="0"/>
              </a:rPr>
              <a:t>self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._</a:t>
            </a:r>
            <a:r>
              <a:rPr lang="en-GB" sz="1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highlighted_file</a:t>
            </a:r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,</a:t>
            </a:r>
          </a:p>
          <a:p>
            <a:r>
              <a:rPr lang="en-GB" sz="1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  )</a:t>
            </a:r>
          </a:p>
        </p:txBody>
      </p:sp>
    </p:spTree>
    <p:extLst>
      <p:ext uri="{BB962C8B-B14F-4D97-AF65-F5344CB8AC3E}">
        <p14:creationId xmlns:p14="http://schemas.microsoft.com/office/powerpoint/2010/main" val="79577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A530-0D3C-06E2-77F8-3D3F15A1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I’m still struggling with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C4409-7807-7BB7-55C5-C06BDB28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E712B-B3A6-0E52-2F99-58282E8BE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0" t="19511" r="18946" b="10067"/>
          <a:stretch/>
        </p:blipFill>
        <p:spPr>
          <a:xfrm>
            <a:off x="1266941" y="1322025"/>
            <a:ext cx="3028492" cy="342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61AD8F-A758-16BA-B230-A99980B86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096000" y="1438666"/>
            <a:ext cx="4347990" cy="313505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F3CC1-B42C-434C-258B-057C7517C5C1}"/>
              </a:ext>
            </a:extLst>
          </p:cNvPr>
          <p:cNvCxnSpPr>
            <a:cxnSpLocks/>
          </p:cNvCxnSpPr>
          <p:nvPr/>
        </p:nvCxnSpPr>
        <p:spPr>
          <a:xfrm>
            <a:off x="4404732" y="3214871"/>
            <a:ext cx="2085278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C03329-C925-6509-E14C-F2146105475C}"/>
              </a:ext>
            </a:extLst>
          </p:cNvPr>
          <p:cNvSpPr txBox="1"/>
          <p:nvPr/>
        </p:nvSpPr>
        <p:spPr>
          <a:xfrm>
            <a:off x="4817327" y="3429000"/>
            <a:ext cx="1409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Convert back</a:t>
            </a:r>
          </a:p>
          <a:p>
            <a:pPr algn="ctr"/>
            <a:r>
              <a:rPr lang="en-US" dirty="0"/>
              <a:t>and forth</a:t>
            </a:r>
          </a:p>
          <a:p>
            <a:pPr algn="ctr"/>
            <a:r>
              <a:rPr lang="en-US" b="1" dirty="0"/>
              <a:t>efficiently!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70C9D-18F3-C5F9-279B-6004F3430797}"/>
              </a:ext>
            </a:extLst>
          </p:cNvPr>
          <p:cNvSpPr txBox="1"/>
          <p:nvPr/>
        </p:nvSpPr>
        <p:spPr>
          <a:xfrm>
            <a:off x="1232210" y="4965007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for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index, row </a:t>
            </a:r>
            <a:r>
              <a:rPr lang="en-GB" sz="2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in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chambers.iterrows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():</a:t>
            </a:r>
          </a:p>
          <a:p>
            <a:r>
              <a:rPr lang="en-GB" sz="2400" dirty="0">
                <a:solidFill>
                  <a:srgbClr val="657B83"/>
                </a:solidFill>
                <a:latin typeface="Inconsolata" panose="020B0609030003000000" pitchFamily="49" charset="0"/>
              </a:rPr>
              <a:t>	</a:t>
            </a:r>
            <a:r>
              <a:rPr lang="en-GB" sz="2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obj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Node(id</a:t>
            </a:r>
            <a:r>
              <a:rPr lang="en-GB" sz="2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row[</a:t>
            </a:r>
            <a:r>
              <a:rPr lang="en-GB" sz="2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'id’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], geometry</a:t>
            </a:r>
            <a:r>
              <a:rPr lang="en-GB" sz="2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row[</a:t>
            </a:r>
            <a:r>
              <a:rPr lang="en-GB" sz="2400" b="0" dirty="0">
                <a:solidFill>
                  <a:srgbClr val="2AA198"/>
                </a:solidFill>
                <a:effectLst/>
                <a:latin typeface="Inconsolata" panose="020B0609030003000000" pitchFamily="49" charset="0"/>
              </a:rPr>
              <a:t>'geometry'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])</a:t>
            </a:r>
          </a:p>
          <a:p>
            <a:pPr lvl="2"/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index </a:t>
            </a:r>
            <a:r>
              <a:rPr lang="en-GB" sz="2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</a:t>
            </a:r>
            <a:r>
              <a:rPr lang="en-GB" sz="2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graph.add_node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(</a:t>
            </a:r>
            <a:r>
              <a:rPr lang="en-GB" sz="2400" b="0" dirty="0" err="1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obj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)</a:t>
            </a:r>
          </a:p>
          <a:p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	graph[index].index </a:t>
            </a:r>
            <a:r>
              <a:rPr lang="en-GB" sz="2400" b="0" dirty="0">
                <a:solidFill>
                  <a:srgbClr val="859900"/>
                </a:solidFill>
                <a:effectLst/>
                <a:latin typeface="Inconsolata" panose="020B0609030003000000" pitchFamily="49" charset="0"/>
              </a:rPr>
              <a:t>=</a:t>
            </a:r>
            <a:r>
              <a:rPr lang="en-GB" sz="2400" b="0" dirty="0">
                <a:solidFill>
                  <a:srgbClr val="657B83"/>
                </a:solidFill>
                <a:effectLst/>
                <a:latin typeface="Inconsolata" panose="020B0609030003000000" pitchFamily="49" charset="0"/>
              </a:rPr>
              <a:t> index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2101E-CD6E-AB57-A15C-CDC9BD62CA22}"/>
              </a:ext>
            </a:extLst>
          </p:cNvPr>
          <p:cNvSpPr txBox="1"/>
          <p:nvPr/>
        </p:nvSpPr>
        <p:spPr>
          <a:xfrm>
            <a:off x="9333571" y="6176963"/>
            <a:ext cx="241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rustworkx</a:t>
            </a: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9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DF57-42BC-36DB-0013-D32BAE0AE19B}"/>
              </a:ext>
            </a:extLst>
          </p:cNvPr>
          <p:cNvSpPr txBox="1">
            <a:spLocks/>
          </p:cNvSpPr>
          <p:nvPr/>
        </p:nvSpPr>
        <p:spPr>
          <a:xfrm>
            <a:off x="838200" y="534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They’re not that hard, so</a:t>
            </a:r>
          </a:p>
          <a:p>
            <a:pPr algn="ctr"/>
            <a:endParaRPr lang="en-US" b="1" dirty="0"/>
          </a:p>
          <a:p>
            <a:pPr algn="ctr"/>
            <a:r>
              <a:rPr lang="en-US" sz="6000" b="1" dirty="0"/>
              <a:t>volunteer to give a lightning talk next time!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095E7-75C6-9F09-B54B-753D94264117}"/>
              </a:ext>
            </a:extLst>
          </p:cNvPr>
          <p:cNvSpPr txBox="1"/>
          <p:nvPr/>
        </p:nvSpPr>
        <p:spPr>
          <a:xfrm>
            <a:off x="3046971" y="3844150"/>
            <a:ext cx="609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Ideas: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cool Python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interesting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brief introduction to a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problem and how I solved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problem I’m still struggling with</a:t>
            </a:r>
          </a:p>
        </p:txBody>
      </p:sp>
    </p:spTree>
    <p:extLst>
      <p:ext uri="{BB962C8B-B14F-4D97-AF65-F5344CB8AC3E}">
        <p14:creationId xmlns:p14="http://schemas.microsoft.com/office/powerpoint/2010/main" val="183015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448</Words>
  <Application>Microsoft Macintosh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Consolas</vt:lpstr>
      <vt:lpstr>Inconsolata</vt:lpstr>
      <vt:lpstr>Office Theme</vt:lpstr>
      <vt:lpstr>A lightning talk on lightning talks… or 5 lightning talks in 5 minutes</vt:lpstr>
      <vt:lpstr>A cool Python module</vt:lpstr>
      <vt:lpstr>An interesting analysis</vt:lpstr>
      <vt:lpstr>A brief introduction to a topic</vt:lpstr>
      <vt:lpstr>A problem and how I solved it</vt:lpstr>
      <vt:lpstr>A problem I’m still struggling with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lightning talk on lightning talks…</dc:title>
  <dc:creator>Robin Wilson</dc:creator>
  <cp:lastModifiedBy>Robin Wilson</cp:lastModifiedBy>
  <cp:revision>34</cp:revision>
  <cp:lastPrinted>2023-11-14T14:33:23Z</cp:lastPrinted>
  <dcterms:created xsi:type="dcterms:W3CDTF">2023-11-12T13:36:52Z</dcterms:created>
  <dcterms:modified xsi:type="dcterms:W3CDTF">2023-11-17T14:53:38Z</dcterms:modified>
</cp:coreProperties>
</file>